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67" r:id="rId3"/>
    <p:sldId id="264" r:id="rId4"/>
    <p:sldId id="265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4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916AB-2D32-4991-9E24-E26138DFC3E0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CB3E5-BF56-480C-9DC8-B5876C52A9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27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ctr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CB3E5-BF56-480C-9DC8-B5876C52A94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ctr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CB3E5-BF56-480C-9DC8-B5876C52A94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867400" cy="1447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D60093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Welcome</a:t>
            </a:r>
            <a:endParaRPr lang="en-US" sz="5400" b="1" cap="none" spc="50" dirty="0">
              <a:ln w="11430"/>
              <a:solidFill>
                <a:srgbClr val="D60093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Content Placeholder 7" descr="Rose,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1752600"/>
            <a:ext cx="3429000" cy="4572000"/>
          </a:xfrm>
        </p:spPr>
      </p:pic>
      <p:sp>
        <p:nvSpPr>
          <p:cNvPr id="4" name="Rectangle 3"/>
          <p:cNvSpPr/>
          <p:nvPr/>
        </p:nvSpPr>
        <p:spPr>
          <a:xfrm>
            <a:off x="7010400" y="5943600"/>
            <a:ext cx="6858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dirty="0" smtClean="0"/>
              <a:t> M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 err="1" smtClean="0"/>
              <a:t>MD.Nasir</a:t>
            </a:r>
            <a:r>
              <a:rPr lang="en-US" dirty="0" smtClean="0"/>
              <a:t> </a:t>
            </a:r>
            <a:r>
              <a:rPr lang="en-US" dirty="0" err="1" smtClean="0"/>
              <a:t>uddin</a:t>
            </a:r>
            <a:r>
              <a:rPr lang="en-US" dirty="0" smtClean="0"/>
              <a:t> (</a:t>
            </a:r>
            <a:r>
              <a:rPr lang="en-US" dirty="0" err="1" smtClean="0"/>
              <a:t>Bahar</a:t>
            </a:r>
            <a:r>
              <a:rPr lang="en-US" dirty="0" smtClean="0"/>
              <a:t>)</a:t>
            </a:r>
          </a:p>
          <a:p>
            <a:r>
              <a:rPr lang="en-US" dirty="0" smtClean="0"/>
              <a:t>Assistant teacher (English)</a:t>
            </a:r>
          </a:p>
          <a:p>
            <a:r>
              <a:rPr lang="en-US" dirty="0" err="1" smtClean="0"/>
              <a:t>Jamila</a:t>
            </a:r>
            <a:r>
              <a:rPr lang="en-US" dirty="0" smtClean="0"/>
              <a:t> </a:t>
            </a:r>
            <a:r>
              <a:rPr lang="en-US" dirty="0" err="1" smtClean="0"/>
              <a:t>khatun</a:t>
            </a:r>
            <a:r>
              <a:rPr lang="en-US" dirty="0" smtClean="0"/>
              <a:t> </a:t>
            </a:r>
            <a:r>
              <a:rPr lang="en-US" dirty="0" err="1" smtClean="0"/>
              <a:t>Chowdhury</a:t>
            </a:r>
            <a:r>
              <a:rPr lang="en-US" dirty="0" smtClean="0"/>
              <a:t> High School.</a:t>
            </a:r>
          </a:p>
          <a:p>
            <a:r>
              <a:rPr lang="en-US" dirty="0" smtClean="0"/>
              <a:t>Mobile: 01817204698</a:t>
            </a:r>
          </a:p>
          <a:p>
            <a:r>
              <a:rPr lang="en-US" dirty="0" smtClean="0"/>
              <a:t>E-mail:baharfeni100@yahoo.com</a:t>
            </a:r>
          </a:p>
          <a:p>
            <a:r>
              <a:rPr lang="en-US" dirty="0" err="1" smtClean="0"/>
              <a:t>Class:Ten</a:t>
            </a:r>
            <a:endParaRPr lang="en-US" dirty="0" smtClean="0"/>
          </a:p>
          <a:p>
            <a:r>
              <a:rPr lang="en-US" dirty="0" err="1" smtClean="0"/>
              <a:t>Sub:English</a:t>
            </a:r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 paper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762000"/>
            <a:ext cx="2895600" cy="4038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5889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Match with their synonyms: 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990600"/>
          <a:ext cx="8763001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8600"/>
                <a:gridCol w="472440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Despair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Result  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Pebble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Look for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  <a:cs typeface="Nikosh" pitchFamily="2" charset="0"/>
                        </a:rPr>
                        <a:t>Search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Again and again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  <a:cs typeface="Nikosh" pitchFamily="2" charset="0"/>
                        </a:rPr>
                        <a:t>Effect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Stone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  <a:cs typeface="Nikosh" pitchFamily="2" charset="0"/>
                        </a:rPr>
                        <a:t>Over and over</a:t>
                      </a:r>
                      <a:endParaRPr lang="en-US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 pitchFamily="18" charset="0"/>
                        </a:rPr>
                        <a:t>Hopelessness 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Enjoy the story!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Content Placeholder 5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745915"/>
              </p:ext>
            </p:extLst>
          </p:nvPr>
        </p:nvGraphicFramePr>
        <p:xfrm>
          <a:off x="4114800" y="3201194"/>
          <a:ext cx="9144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ackager Shell Object" showAsIcon="1" r:id="rId3" imgW="914400" imgH="714240" progId="Package">
                  <p:embed/>
                </p:oleObj>
              </mc:Choice>
              <mc:Fallback>
                <p:oleObj name="Packager Shell Object" showAsIcon="1" r:id="rId3" imgW="914400" imgH="714240" progId="Package">
                  <p:embed/>
                  <p:pic>
                    <p:nvPicPr>
                      <p:cNvPr id="0" name="Content Placeholder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01194"/>
                        <a:ext cx="9144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Fill in the gaps: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It was ____ hot summer day.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A crow was very ____.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_____ about here and there looking ___ water.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saw a ____ with water.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went ____ to the pot.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Fill in the gaps: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looked _____.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saw some _____.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had an _____.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picked up the pebbles one ____ one and dropped them ___ the pot. 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Rearrange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As each pebble went down, the water in the jar rose up little by little.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It flew from one place to another in search of water and at last  found a jar  in a garden.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Then it decided to fly away in despair.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The crow tried to turn the jar over and over again but it had no effect.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Then it dropped the pebbles into the jar.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7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77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1" dur="77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4770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 startAt="6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A crow was very thirsty and wanted to drink water.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 startAt="6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There was some water in the jar but it was too low down and out of reach.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 startAt="6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As it was leaving the jar, it noticed a heap of pebbles nearby.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 startAt="6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He hit upon a plan then and took some pebbles.</a:t>
            </a:r>
          </a:p>
          <a:p>
            <a:pPr marL="457200" indent="-457200">
              <a:buClr>
                <a:srgbClr val="FF0000"/>
              </a:buClr>
              <a:buSzPct val="50000"/>
              <a:buFont typeface="+mj-lt"/>
              <a:buAutoNum type="alphaLcPeriod" startAt="6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When the water came to the mouth of the jar,  the crow drank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 thirsty crow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52400" y="1239520"/>
          <a:ext cx="8763000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876300"/>
                <a:gridCol w="876300"/>
                <a:gridCol w="876300"/>
                <a:gridCol w="876300"/>
                <a:gridCol w="876300"/>
                <a:gridCol w="876300"/>
                <a:gridCol w="876300"/>
                <a:gridCol w="685800"/>
                <a:gridCol w="1066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</a:t>
                      </a:r>
                      <a:endParaRPr lang="en-US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294</Words>
  <Application>Microsoft Office PowerPoint</Application>
  <PresentationFormat>On-screen Show (4:3)</PresentationFormat>
  <Paragraphs>67</Paragraphs>
  <Slides>9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Package</vt:lpstr>
      <vt:lpstr>Welcome</vt:lpstr>
      <vt:lpstr>Introduction</vt:lpstr>
      <vt:lpstr>Match with their synonyms:  </vt:lpstr>
      <vt:lpstr>Enjoy the story!</vt:lpstr>
      <vt:lpstr>Fill in the gaps: </vt:lpstr>
      <vt:lpstr>Fill in the gaps: </vt:lpstr>
      <vt:lpstr>Rearrange</vt:lpstr>
      <vt:lpstr>PowerPoint Presentation</vt:lpstr>
      <vt:lpstr>A thirsty crow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Adjective + Noun </dc:title>
  <dc:creator>Ashfaque</dc:creator>
  <cp:lastModifiedBy>TSS</cp:lastModifiedBy>
  <cp:revision>46</cp:revision>
  <dcterms:created xsi:type="dcterms:W3CDTF">2006-08-16T00:00:00Z</dcterms:created>
  <dcterms:modified xsi:type="dcterms:W3CDTF">2015-05-13T07:39:08Z</dcterms:modified>
</cp:coreProperties>
</file>